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53"/>
  </p:notesMasterIdLst>
  <p:sldIdLst>
    <p:sldId id="257" r:id="rId2"/>
    <p:sldId id="271" r:id="rId3"/>
    <p:sldId id="272" r:id="rId4"/>
    <p:sldId id="273" r:id="rId5"/>
    <p:sldId id="274" r:id="rId6"/>
    <p:sldId id="276" r:id="rId7"/>
    <p:sldId id="275" r:id="rId8"/>
    <p:sldId id="277" r:id="rId9"/>
    <p:sldId id="278" r:id="rId10"/>
    <p:sldId id="279" r:id="rId11"/>
    <p:sldId id="284" r:id="rId12"/>
    <p:sldId id="286" r:id="rId13"/>
    <p:sldId id="285" r:id="rId14"/>
    <p:sldId id="287" r:id="rId15"/>
    <p:sldId id="340" r:id="rId16"/>
    <p:sldId id="288" r:id="rId17"/>
    <p:sldId id="289" r:id="rId18"/>
    <p:sldId id="290" r:id="rId19"/>
    <p:sldId id="291" r:id="rId20"/>
    <p:sldId id="292" r:id="rId21"/>
    <p:sldId id="293" r:id="rId22"/>
    <p:sldId id="338" r:id="rId23"/>
    <p:sldId id="294" r:id="rId24"/>
    <p:sldId id="295" r:id="rId25"/>
    <p:sldId id="309" r:id="rId26"/>
    <p:sldId id="333" r:id="rId27"/>
    <p:sldId id="336" r:id="rId28"/>
    <p:sldId id="337" r:id="rId29"/>
    <p:sldId id="313" r:id="rId30"/>
    <p:sldId id="331" r:id="rId31"/>
    <p:sldId id="332" r:id="rId32"/>
    <p:sldId id="339" r:id="rId33"/>
    <p:sldId id="334" r:id="rId34"/>
    <p:sldId id="335" r:id="rId35"/>
    <p:sldId id="315" r:id="rId36"/>
    <p:sldId id="319" r:id="rId37"/>
    <p:sldId id="316" r:id="rId38"/>
    <p:sldId id="317" r:id="rId39"/>
    <p:sldId id="318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8" r:id="rId48"/>
    <p:sldId id="327" r:id="rId49"/>
    <p:sldId id="329" r:id="rId50"/>
    <p:sldId id="330" r:id="rId51"/>
    <p:sldId id="27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0D235A4-970A-B656-9A99-BBDB43DA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92" y="1146837"/>
            <a:ext cx="4730207" cy="42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E8479-E211-43CD-753C-655A3E55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72" y="2414345"/>
            <a:ext cx="9234833" cy="20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8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880A4-E999-B01B-881B-7577B164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40" y="1668627"/>
            <a:ext cx="4839119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B1F4F-87CA-6077-87D0-F1F8F335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8" y="419715"/>
            <a:ext cx="10287685" cy="60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2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Output image">
            <a:extLst>
              <a:ext uri="{FF2B5EF4-FFF2-40B4-BE49-F238E27FC236}">
                <a16:creationId xmlns:a16="http://schemas.microsoft.com/office/drawing/2014/main" id="{12BF3C83-D89A-50CC-4B73-F6A46AE9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1057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4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160FC-837E-B166-6869-48C0E572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7" y="1287379"/>
            <a:ext cx="11834926" cy="42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7F8D3-F553-BF09-96CC-116636D7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40" y="30751"/>
            <a:ext cx="8724720" cy="67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26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F3961-3DF9-7B54-4016-9182C2EF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14" y="2482925"/>
            <a:ext cx="8930371" cy="18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8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47EA6-3753-9C86-E687-594F5636B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8" y="906380"/>
            <a:ext cx="12022704" cy="504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80A79-7906-4E0B-2FE7-8CFC812D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8" y="1315636"/>
            <a:ext cx="11895584" cy="42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4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56E25-80DD-7E9D-E2AD-C36A6C25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5" y="1483765"/>
            <a:ext cx="11786971" cy="38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0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E27DD-B85C-5065-EA84-09235895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69" y="2045850"/>
            <a:ext cx="9022862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0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91367-58D8-A38F-98F1-600A97EC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29" y="2093859"/>
            <a:ext cx="9670342" cy="26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4F4BB-8542-DC63-1A94-46ABF326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4" y="2439985"/>
            <a:ext cx="11629452" cy="19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86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2E217-CE87-B204-BC44-DD63F35C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05" y="23346"/>
            <a:ext cx="8221791" cy="68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6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ADB04-6FA6-5970-D809-E6D54712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" y="978569"/>
            <a:ext cx="12115661" cy="4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D294-400D-5FED-2A42-24213114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F6AC7-3195-F6AE-F640-ED6A87CA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192" y="1303235"/>
            <a:ext cx="5620666" cy="425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2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A92059-8213-C49A-C9E7-3BF051B1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17" y="1739124"/>
            <a:ext cx="8408165" cy="33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22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AFB673-C501-D977-CCA8-4B94E382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13" y="0"/>
            <a:ext cx="6790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52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F71AF-3DA5-8946-8C0A-A86F69C8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66" y="0"/>
            <a:ext cx="5672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79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44687-9218-3D0C-B2C4-4EFF8413B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26" y="157693"/>
            <a:ext cx="8553548" cy="65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2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E4062-B7B4-3320-EAE9-A8E210F5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72" y="2245774"/>
            <a:ext cx="6522656" cy="23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6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3FF5F-1B18-3DB4-3B73-F1B5C8EC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176"/>
            <a:ext cx="12192000" cy="55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18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EF1DA-06AA-C1F0-B2F1-DC26D18F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92" y="453695"/>
            <a:ext cx="9206415" cy="59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31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552F4-3305-3F9B-313E-7B3E83E48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42" y="910390"/>
            <a:ext cx="11449917" cy="503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56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823A-05DA-C43B-4ADF-DFAC0906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85" y="34865"/>
            <a:ext cx="9482030" cy="67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6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2D20B-8C36-DC41-5C34-25AB2707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4" y="708580"/>
            <a:ext cx="10268473" cy="54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5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8324B-7D00-8A35-43B4-E7081F9F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24" y="390047"/>
            <a:ext cx="9411953" cy="60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95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907C9-EF78-DC82-2C81-1AC787FB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06" y="2714006"/>
            <a:ext cx="8343789" cy="142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30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utput image">
            <a:extLst>
              <a:ext uri="{FF2B5EF4-FFF2-40B4-BE49-F238E27FC236}">
                <a16:creationId xmlns:a16="http://schemas.microsoft.com/office/drawing/2014/main" id="{B708585A-4975-B451-95C2-6BB4E9BF0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0"/>
            <a:ext cx="10839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09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6C812-2FB2-1116-0400-0ECF759D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54" y="0"/>
            <a:ext cx="703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5548D-A39B-EFD1-1E26-BC28DFEE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83" y="2806351"/>
            <a:ext cx="8620234" cy="12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55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C21A4-65D6-8EDD-4E42-B682D9E6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45" y="136784"/>
            <a:ext cx="7848110" cy="65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BFDD7-907A-E83B-0ECD-6068DAD91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231"/>
            <a:ext cx="12192000" cy="6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5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B929B-C383-3C84-2C26-2D7F62B2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62"/>
            <a:ext cx="12192000" cy="25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1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C77F2-ACA8-7CA0-1437-0B8A5A50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63" y="1180751"/>
            <a:ext cx="10206074" cy="39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66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FC834-1AF9-9BF9-5092-B9DEA3CC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20" y="140685"/>
            <a:ext cx="8542760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65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97B0C-291E-264D-F084-238DFA76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99" y="0"/>
            <a:ext cx="10414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8907B-73BB-743C-BFDA-F3117A5E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646"/>
            <a:ext cx="12192000" cy="60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0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99AA5-9EC7-2D5E-22B2-278851E6B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9" y="0"/>
            <a:ext cx="10828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4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F09EE-9D31-69F5-4B9B-ED090F49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34" y="0"/>
            <a:ext cx="1123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36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CEDF7-73DA-85EC-50F2-90130E666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558"/>
            <a:ext cx="12192000" cy="56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3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F4BE5-25CA-5B26-518D-780417D6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11" y="0"/>
            <a:ext cx="980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0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878C8-82A6-7ADD-796A-B2F51DB6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31" y="0"/>
            <a:ext cx="961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0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3E710-2EE7-ECBE-0CEB-52981AE78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509" y="0"/>
            <a:ext cx="521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2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687A8-F3C3-D02A-E25E-E4890488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7" y="0"/>
            <a:ext cx="948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7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D02E9-E8C9-7DB5-CB83-88BA3DF0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82" y="220495"/>
            <a:ext cx="6124610" cy="64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4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87AD3-F1C5-C103-56C8-131B0A0A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03" y="554966"/>
            <a:ext cx="9253393" cy="57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2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5948C-0F9A-B464-F143-3CC9597C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643" y="0"/>
            <a:ext cx="4376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D2144-367A-8A2D-BF01-A02A5BDC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84" y="682649"/>
            <a:ext cx="7802832" cy="54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38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10377</TotalTime>
  <Words>21</Words>
  <Application>Microsoft Office PowerPoint</Application>
  <PresentationFormat>Widescreen</PresentationFormat>
  <Paragraphs>3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19</cp:revision>
  <dcterms:created xsi:type="dcterms:W3CDTF">2024-06-30T01:37:58Z</dcterms:created>
  <dcterms:modified xsi:type="dcterms:W3CDTF">2024-11-22T03:01:21Z</dcterms:modified>
</cp:coreProperties>
</file>